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</p:sldMasterIdLst>
  <p:notesMasterIdLst>
    <p:notesMasterId r:id="rId9"/>
  </p:notesMasterIdLst>
  <p:handoutMasterIdLst>
    <p:handoutMasterId r:id="rId10"/>
  </p:handoutMasterIdLst>
  <p:sldIdLst>
    <p:sldId id="282" r:id="rId4"/>
    <p:sldId id="284" r:id="rId5"/>
    <p:sldId id="285" r:id="rId6"/>
    <p:sldId id="286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1DA00E-84EE-6411-8EA3-AEE42A752199}" name="Joy Parvin" initials="JP" userId="S::joy.parvin@york.ac.uk::9924d99d-3d87-4eac-a28f-bcc568106a84" providerId="AD"/>
  <p188:author id="{16094729-D90A-E56A-319C-79C8D2F1444C}" name="Mackayla Millar" initials="MM" userId="2ffc6d3e033eb26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919" autoAdjust="0"/>
    <p:restoredTop sz="86808" autoAdjust="0"/>
  </p:normalViewPr>
  <p:slideViewPr>
    <p:cSldViewPr snapToGrid="0" snapToObjects="1">
      <p:cViewPr varScale="1">
        <p:scale>
          <a:sx n="76" d="100"/>
          <a:sy n="76" d="100"/>
        </p:scale>
        <p:origin x="12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2AA39-731A-48C4-B182-79B6C3B8D6C2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7D091-8792-4137-9DBE-B77826A20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6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458A-6E40-40D7-8975-3EB65DD87C5A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46680-7ADA-40AF-81D9-872AF6F4A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3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46680-7ADA-40AF-81D9-872AF6F4A8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3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46680-7ADA-40AF-81D9-872AF6F4A8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97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46680-7ADA-40AF-81D9-872AF6F4A8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50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422" y="2792185"/>
            <a:ext cx="6858000" cy="187452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837714" y="1240972"/>
            <a:ext cx="1306286" cy="4976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 Capital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Skills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Reputation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STEM Careers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Community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Raising Aspirations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Ambassadors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Staff Development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5575" y="365126"/>
            <a:ext cx="753518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AutoShape 2" descr="Small Twitter Logo - LogoDix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Small Twitter Logo - LogoDix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1053" y="6390266"/>
            <a:ext cx="3407773" cy="265963"/>
            <a:chOff x="81053" y="6390266"/>
            <a:chExt cx="3407773" cy="265963"/>
          </a:xfrm>
        </p:grpSpPr>
        <p:sp>
          <p:nvSpPr>
            <p:cNvPr id="24" name="Footer Placeholder 3"/>
            <p:cNvSpPr txBox="1">
              <a:spLocks/>
            </p:cNvSpPr>
            <p:nvPr userDrawn="1"/>
          </p:nvSpPr>
          <p:spPr>
            <a:xfrm>
              <a:off x="81053" y="6402099"/>
              <a:ext cx="3407773" cy="24229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6858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ciec.org.uk                     @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ciecyork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2" descr="CIEC Twitter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52" b="18123"/>
            <a:stretch/>
          </p:blipFill>
          <p:spPr bwMode="auto">
            <a:xfrm>
              <a:off x="1784940" y="6390266"/>
              <a:ext cx="297434" cy="26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Link icon Royalty Free Vector Image - VectorStock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1" t="13864" r="14201" b="20801"/>
            <a:stretch/>
          </p:blipFill>
          <p:spPr bwMode="auto">
            <a:xfrm>
              <a:off x="441569" y="6402099"/>
              <a:ext cx="171206" cy="2213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04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45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8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902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201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343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47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457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08D29-494A-E449-82FF-9D3FE7468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78491-D1C1-C443-9837-BA6245FC8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3060B-1B61-DF4D-B28E-694420B6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6DE2E-5999-5B4F-9600-D4C781E3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96B76-D2C5-F14D-A113-BB9D48F3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37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B073-5801-CA41-ADC2-68DA00D2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20" y="263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5D35D-52BD-824A-9780-DCAE9D863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620" y="17240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602CC-2AC1-8445-BA1D-7D023A1F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0E2F0-6495-B342-8B78-C88944B5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1440C-85B1-024E-ABBE-6C2526C0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40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B281-608F-A04E-9A6D-1117DFC2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B74C-0875-B742-AE2B-05E656B05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EC839-896C-344B-AD4D-52AB4498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91025-409B-0F40-990C-04850258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F257-3F09-E342-B464-4C587489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5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907B-DA07-8249-AFCE-C1386F64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20" y="263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8A570-1D82-E74E-AEC5-5B0129D17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838B5-420A-DF46-83E1-D5485B3B5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E8330-2EA7-CE4C-BCD7-3C825E97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5C8EB-73C2-CA4F-8B61-252451E4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0FBDC-CA42-2E40-BA31-0546A68B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97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CDAF2-B095-DA4B-B320-21C1AF6E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2508A-1DDB-4E41-BC8A-327A0A8C1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CBB52-0028-7B41-AEB3-2A3630BD3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D3F7B-108C-AD4F-A8BA-AADE1B8F4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9D1C3-6365-D042-AA2B-2244C417E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927F82-5D9E-284B-9723-9DF89F68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AA34C-E998-6E41-B435-0F872EAA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214C7-6833-0448-918F-9A17AEF0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70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DC76-090B-2C41-82C5-19D395122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20" y="263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69CD4-358D-2D41-B241-BDBC7F26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1611B-34C6-574C-AD3D-A1268669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A9A10-70FD-434F-929D-1E866AD5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95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DB2BB-4C14-CB46-8FD2-17CAA8FD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1857F-342F-5D47-B23E-F19AD63D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0C5AC-1A05-3D4F-B8BA-5A6153A4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56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03C2E-4FF1-154D-930C-852E5971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D7D9-D40F-9148-A678-54541B20D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0994C-6ED4-5042-A27D-3F3459018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80DA7-ABD3-6D40-837C-8BB25A66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3003A-28D7-A442-AE64-7E51806F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0E271-8525-164A-9FA9-019DAC3A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83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7401-4D99-9D43-8620-6AF7DA88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C10E88-31F2-9B4A-A063-3F823BB35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E569D-2FF3-C548-B595-F0BD33674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04BCC-79B5-244A-B420-9D05F44A0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AAB88-5C82-574E-AD09-39F8D174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BAF8A-E50B-2245-940E-B06470EF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67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A6F8-EF4D-E74A-8951-7414908A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20" y="263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3D757-40FF-7544-BDF0-23B1EEC75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7620" y="17240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C1EAE-BD96-374E-B852-9FEEEA93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76CAC-394F-5648-BF24-86BD0F3E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9412B-3CF7-4B4A-936D-3DCAB545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38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A81280-D413-724A-9E0E-7DC5B3739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FE50C-F73A-E242-8C42-286877390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988B1-4251-5A4B-A1F1-EC5F276C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2818A-94B1-434D-817D-B2243260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8B38C-0788-2049-A3AA-081AD928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1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8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9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9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36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8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39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8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/>
          <a:srcRect l="29923" t="21438" r="18380" b="10977"/>
          <a:stretch/>
        </p:blipFill>
        <p:spPr>
          <a:xfrm>
            <a:off x="-123986" y="-108488"/>
            <a:ext cx="9267986" cy="694324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394129" y="0"/>
            <a:ext cx="57498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949" y="3293389"/>
            <a:ext cx="6881247" cy="354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/>
          <a:srcRect l="33920" t="26430" r="43520" b="15943"/>
          <a:stretch/>
        </p:blipFill>
        <p:spPr>
          <a:xfrm rot="10800000">
            <a:off x="4293030" y="-108488"/>
            <a:ext cx="4850969" cy="69664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285641" y="-108488"/>
            <a:ext cx="1007389" cy="10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1053" y="6390266"/>
            <a:ext cx="3407773" cy="265963"/>
            <a:chOff x="81053" y="6390266"/>
            <a:chExt cx="3407773" cy="265963"/>
          </a:xfrm>
        </p:grpSpPr>
        <p:sp>
          <p:nvSpPr>
            <p:cNvPr id="16" name="Footer Placeholder 3"/>
            <p:cNvSpPr txBox="1">
              <a:spLocks/>
            </p:cNvSpPr>
            <p:nvPr userDrawn="1"/>
          </p:nvSpPr>
          <p:spPr>
            <a:xfrm>
              <a:off x="81053" y="6402099"/>
              <a:ext cx="3407773" cy="24229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6858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ciec.org.uk                     @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ciecyork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2" descr="CIEC Twitter"/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52" b="18123"/>
            <a:stretch/>
          </p:blipFill>
          <p:spPr bwMode="auto">
            <a:xfrm>
              <a:off x="1784940" y="6390266"/>
              <a:ext cx="297434" cy="26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Link icon Royalty Free Vector Image - VectorStock"/>
            <p:cNvPicPr/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1" t="13864" r="14201" b="20801"/>
            <a:stretch/>
          </p:blipFill>
          <p:spPr bwMode="auto">
            <a:xfrm>
              <a:off x="441569" y="6402099"/>
              <a:ext cx="171206" cy="2213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217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1AEFBA9-CC52-D242-BAEF-BA5E7EA1C228}"/>
              </a:ext>
            </a:extLst>
          </p:cNvPr>
          <p:cNvGrpSpPr/>
          <p:nvPr userDrawn="1"/>
        </p:nvGrpSpPr>
        <p:grpSpPr>
          <a:xfrm>
            <a:off x="81053" y="6390266"/>
            <a:ext cx="3407773" cy="265963"/>
            <a:chOff x="81053" y="6390266"/>
            <a:chExt cx="3407773" cy="265963"/>
          </a:xfrm>
        </p:grpSpPr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BF48B3EB-CAA4-634C-8DA5-3577A99DC73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053" y="6402099"/>
              <a:ext cx="3407773" cy="24229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6858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ciec.org.uk                     @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ciecyork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2" descr="CIEC Twitter">
              <a:extLst>
                <a:ext uri="{FF2B5EF4-FFF2-40B4-BE49-F238E27FC236}">
                  <a16:creationId xmlns:a16="http://schemas.microsoft.com/office/drawing/2014/main" id="{B4A0185C-C26D-F24B-B1B4-53D62B25FB2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52" b="18123"/>
            <a:stretch/>
          </p:blipFill>
          <p:spPr bwMode="auto">
            <a:xfrm>
              <a:off x="1784940" y="6390266"/>
              <a:ext cx="297434" cy="26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Link icon Royalty Free Vector Image - VectorStock">
              <a:extLst>
                <a:ext uri="{FF2B5EF4-FFF2-40B4-BE49-F238E27FC236}">
                  <a16:creationId xmlns:a16="http://schemas.microsoft.com/office/drawing/2014/main" id="{5AF87F48-3FFE-004B-AE61-5597AD182C3A}"/>
                </a:ext>
              </a:extLst>
            </p:cNvPr>
            <p:cNvPicPr/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1" t="13864" r="14201" b="20801"/>
            <a:stretch/>
          </p:blipFill>
          <p:spPr bwMode="auto">
            <a:xfrm>
              <a:off x="441569" y="6402099"/>
              <a:ext cx="171206" cy="2213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327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ciec.org.uk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003FF-4E89-D5B6-E5B0-E91143105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6FC54-B595-467E-3514-2AD59ABA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414" y="2033752"/>
            <a:ext cx="5285696" cy="151946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latin typeface="+mn-lt"/>
                <a:cs typeface="Arial" panose="020B0604020202020204" pitchFamily="34" charset="0"/>
              </a:rPr>
              <a:t>CENTRE </a:t>
            </a:r>
            <a:r>
              <a:rPr lang="en-GB" sz="3200" b="1" i="1" dirty="0">
                <a:latin typeface="+mn-lt"/>
                <a:cs typeface="Arial" panose="020B0604020202020204" pitchFamily="34" charset="0"/>
              </a:rPr>
              <a:t>for</a:t>
            </a:r>
            <a:r>
              <a:rPr lang="en-GB" sz="3200" b="1" dirty="0">
                <a:latin typeface="+mn-lt"/>
                <a:cs typeface="Arial" panose="020B0604020202020204" pitchFamily="34" charset="0"/>
              </a:rPr>
              <a:t> INDUSTRY</a:t>
            </a:r>
            <a:br>
              <a:rPr lang="en-GB" sz="3200" dirty="0">
                <a:latin typeface="+mn-lt"/>
                <a:cs typeface="Arial" panose="020B0604020202020204" pitchFamily="34" charset="0"/>
              </a:rPr>
            </a:br>
            <a:r>
              <a:rPr lang="en-GB" sz="3200" b="1" dirty="0">
                <a:latin typeface="+mn-lt"/>
                <a:cs typeface="Arial" panose="020B0604020202020204" pitchFamily="34" charset="0"/>
              </a:rPr>
              <a:t>EDUCATION COLLABORATION</a:t>
            </a:r>
            <a:endParaRPr lang="en-GB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8ED6A3-4B9B-450B-2D3B-A61A31ED5E62}"/>
              </a:ext>
            </a:extLst>
          </p:cNvPr>
          <p:cNvSpPr txBox="1"/>
          <p:nvPr/>
        </p:nvSpPr>
        <p:spPr>
          <a:xfrm>
            <a:off x="1360183" y="3852191"/>
            <a:ext cx="5624157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Sustainable fuel: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job do I do?</a:t>
            </a:r>
            <a:endParaRPr lang="en-GB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07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980B02-571C-2F4F-841F-D751DBE1C4CE}"/>
              </a:ext>
            </a:extLst>
          </p:cNvPr>
          <p:cNvSpPr txBox="1"/>
          <p:nvPr/>
        </p:nvSpPr>
        <p:spPr>
          <a:xfrm>
            <a:off x="6300385" y="1667062"/>
            <a:ext cx="171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JOB </a:t>
            </a:r>
            <a:b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I DO?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6F479-CA4E-A14D-836E-F2597F6EA8F8}"/>
              </a:ext>
            </a:extLst>
          </p:cNvPr>
          <p:cNvSpPr txBox="1"/>
          <p:nvPr/>
        </p:nvSpPr>
        <p:spPr>
          <a:xfrm>
            <a:off x="6300384" y="4241992"/>
            <a:ext cx="171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I DO IN MY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E0443-B998-3441-B56D-8276FCB4F24B}"/>
              </a:ext>
            </a:extLst>
          </p:cNvPr>
          <p:cNvSpPr txBox="1"/>
          <p:nvPr/>
        </p:nvSpPr>
        <p:spPr>
          <a:xfrm>
            <a:off x="3664316" y="5634717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DID I ENJOY AT SCHOOL?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B02714-EE78-3D42-8FC3-392B241A956F}"/>
              </a:ext>
            </a:extLst>
          </p:cNvPr>
          <p:cNvSpPr txBox="1"/>
          <p:nvPr/>
        </p:nvSpPr>
        <p:spPr>
          <a:xfrm>
            <a:off x="1073516" y="4241992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I NEED TO BE GOOD AT?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C50D5-1A6C-6240-A8C8-B5A3A1EB413B}"/>
              </a:ext>
            </a:extLst>
          </p:cNvPr>
          <p:cNvSpPr txBox="1"/>
          <p:nvPr/>
        </p:nvSpPr>
        <p:spPr>
          <a:xfrm>
            <a:off x="1073516" y="1639904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MY HOBBIES?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C9828-1BD7-CE47-BF98-4DD50E607740}"/>
              </a:ext>
            </a:extLst>
          </p:cNvPr>
          <p:cNvSpPr txBox="1"/>
          <p:nvPr/>
        </p:nvSpPr>
        <p:spPr>
          <a:xfrm>
            <a:off x="3564726" y="3592030"/>
            <a:ext cx="215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FA48F9-8FF9-1040-847C-5B9DA9E5ADE8}"/>
              </a:ext>
            </a:extLst>
          </p:cNvPr>
          <p:cNvSpPr/>
          <p:nvPr/>
        </p:nvSpPr>
        <p:spPr>
          <a:xfrm>
            <a:off x="1058585" y="3616093"/>
            <a:ext cx="206839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 enjoy reading. I enjoy riding my bike, climbing mountains and exploring new places.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5F5863-4DD2-CB41-AA03-DB107F46E869}"/>
              </a:ext>
            </a:extLst>
          </p:cNvPr>
          <p:cNvSpPr/>
          <p:nvPr/>
        </p:nvSpPr>
        <p:spPr>
          <a:xfrm>
            <a:off x="6129758" y="3543903"/>
            <a:ext cx="2068398" cy="1499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make sure we have everything we need to make the products our customers want.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9A203C-0022-0943-97A3-8229C2A1A083}"/>
              </a:ext>
            </a:extLst>
          </p:cNvPr>
          <p:cNvSpPr/>
          <p:nvPr/>
        </p:nvSpPr>
        <p:spPr>
          <a:xfrm>
            <a:off x="6121737" y="945167"/>
            <a:ext cx="206839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Manager at Johnson Matthey.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300715-5634-8B4A-BF90-3E775B8071EF}"/>
              </a:ext>
            </a:extLst>
          </p:cNvPr>
          <p:cNvSpPr/>
          <p:nvPr/>
        </p:nvSpPr>
        <p:spPr>
          <a:xfrm>
            <a:off x="1073516" y="945167"/>
            <a:ext cx="206839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 complicated information simple for other people to use.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22170D-DB3A-BF49-B594-29BBC365FDA6}"/>
              </a:ext>
            </a:extLst>
          </p:cNvPr>
          <p:cNvSpPr/>
          <p:nvPr/>
        </p:nvSpPr>
        <p:spPr>
          <a:xfrm>
            <a:off x="3512832" y="4830928"/>
            <a:ext cx="2346154" cy="16871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loved acting in school plays.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favourite subject was science.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F8C21F-7E2B-3B40-88AC-2354C2D1D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" t="3628" r="-281" b="18911"/>
          <a:stretch/>
        </p:blipFill>
        <p:spPr>
          <a:xfrm>
            <a:off x="3469570" y="1575736"/>
            <a:ext cx="2307600" cy="2041200"/>
          </a:xfrm>
          <a:prstGeom prst="rect">
            <a:avLst/>
          </a:prstGeom>
          <a:effectLst>
            <a:glow rad="63500">
              <a:schemeClr val="accent4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303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5A3A17-F8FE-8D44-A923-491A2E1513B8}"/>
              </a:ext>
            </a:extLst>
          </p:cNvPr>
          <p:cNvSpPr txBox="1"/>
          <p:nvPr/>
        </p:nvSpPr>
        <p:spPr>
          <a:xfrm>
            <a:off x="6300385" y="1646513"/>
            <a:ext cx="171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JOB </a:t>
            </a:r>
            <a:b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I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85C09-5F12-6742-B78D-856B22FB85B4}"/>
              </a:ext>
            </a:extLst>
          </p:cNvPr>
          <p:cNvSpPr txBox="1"/>
          <p:nvPr/>
        </p:nvSpPr>
        <p:spPr>
          <a:xfrm>
            <a:off x="6300384" y="4221443"/>
            <a:ext cx="171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I DO IN MY JOB?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E3175-953E-D74D-8B77-9379D86CF7CD}"/>
              </a:ext>
            </a:extLst>
          </p:cNvPr>
          <p:cNvSpPr txBox="1"/>
          <p:nvPr/>
        </p:nvSpPr>
        <p:spPr>
          <a:xfrm>
            <a:off x="3664316" y="5614168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DID I ENJOY AT SCHOOL?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CF2D4-DDBB-3049-9CD3-699DBC62004E}"/>
              </a:ext>
            </a:extLst>
          </p:cNvPr>
          <p:cNvSpPr txBox="1"/>
          <p:nvPr/>
        </p:nvSpPr>
        <p:spPr>
          <a:xfrm>
            <a:off x="1073516" y="4221443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I NEED TO BE GOOD AT?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17BCE-5B71-5149-A4FE-C0DFF336B8FB}"/>
              </a:ext>
            </a:extLst>
          </p:cNvPr>
          <p:cNvSpPr txBox="1"/>
          <p:nvPr/>
        </p:nvSpPr>
        <p:spPr>
          <a:xfrm>
            <a:off x="1073516" y="1619355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MY HOBBIES?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97A21-A81E-CB43-ACCD-E710CE538376}"/>
              </a:ext>
            </a:extLst>
          </p:cNvPr>
          <p:cNvSpPr txBox="1"/>
          <p:nvPr/>
        </p:nvSpPr>
        <p:spPr>
          <a:xfrm>
            <a:off x="3564726" y="3571481"/>
            <a:ext cx="215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Emily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F43A9E-9694-DB45-8E7F-0FE086C251E5}"/>
              </a:ext>
            </a:extLst>
          </p:cNvPr>
          <p:cNvSpPr/>
          <p:nvPr/>
        </p:nvSpPr>
        <p:spPr>
          <a:xfrm>
            <a:off x="1073516" y="3596301"/>
            <a:ext cx="206839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Curious, careful, a good explainer, and a good team player.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9CB9BD-420D-CD47-B8DA-CEDD5DF55ABF}"/>
              </a:ext>
            </a:extLst>
          </p:cNvPr>
          <p:cNvSpPr/>
          <p:nvPr/>
        </p:nvSpPr>
        <p:spPr>
          <a:xfrm>
            <a:off x="6143771" y="3540154"/>
            <a:ext cx="2068398" cy="1499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lead a team of scientists to make membranes to go in fuel cells.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015709-A434-694A-9EC6-EA50C069BD19}"/>
              </a:ext>
            </a:extLst>
          </p:cNvPr>
          <p:cNvSpPr/>
          <p:nvPr/>
        </p:nvSpPr>
        <p:spPr>
          <a:xfrm>
            <a:off x="6129758" y="959550"/>
            <a:ext cx="206839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Membrane Development Manager at Johnson Matthey.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F5E1C-B257-E545-B6AC-230A24110D43}"/>
              </a:ext>
            </a:extLst>
          </p:cNvPr>
          <p:cNvSpPr/>
          <p:nvPr/>
        </p:nvSpPr>
        <p:spPr>
          <a:xfrm>
            <a:off x="1132978" y="959550"/>
            <a:ext cx="206839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Cycling, hiking, sailing and reading a good book.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F80E34-6AAC-304E-A944-C3DEE9A51F6F}"/>
              </a:ext>
            </a:extLst>
          </p:cNvPr>
          <p:cNvSpPr/>
          <p:nvPr/>
        </p:nvSpPr>
        <p:spPr>
          <a:xfrm>
            <a:off x="3512832" y="4810379"/>
            <a:ext cx="2346154" cy="16871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enjoyed writing stories, maths and playing team sports.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75B98B-87CF-B502-EA34-09642DDD95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64" b="19521"/>
          <a:stretch/>
        </p:blipFill>
        <p:spPr bwMode="auto">
          <a:xfrm>
            <a:off x="3426699" y="1514113"/>
            <a:ext cx="2346154" cy="2082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7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9F6EEB-EC6B-AC4F-BE43-8F51F910234D}"/>
              </a:ext>
            </a:extLst>
          </p:cNvPr>
          <p:cNvSpPr txBox="1"/>
          <p:nvPr/>
        </p:nvSpPr>
        <p:spPr>
          <a:xfrm>
            <a:off x="6290111" y="1667061"/>
            <a:ext cx="171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JOB </a:t>
            </a:r>
            <a:b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I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FA0051-CDFB-0F48-B196-D60A061BDF54}"/>
              </a:ext>
            </a:extLst>
          </p:cNvPr>
          <p:cNvSpPr txBox="1"/>
          <p:nvPr/>
        </p:nvSpPr>
        <p:spPr>
          <a:xfrm>
            <a:off x="6290110" y="4241991"/>
            <a:ext cx="171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I DO IN MY JOB?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9E740-7666-6F46-994B-4F75B6C1C62D}"/>
              </a:ext>
            </a:extLst>
          </p:cNvPr>
          <p:cNvSpPr txBox="1"/>
          <p:nvPr/>
        </p:nvSpPr>
        <p:spPr>
          <a:xfrm>
            <a:off x="3654042" y="5634716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DID I ENJOY AT SCHOOL?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234EA1-D530-3E4A-917E-9390E6600888}"/>
              </a:ext>
            </a:extLst>
          </p:cNvPr>
          <p:cNvSpPr txBox="1"/>
          <p:nvPr/>
        </p:nvSpPr>
        <p:spPr>
          <a:xfrm>
            <a:off x="1063242" y="4241991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I NEED TO BE GOOD AT?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66193-3A85-2344-9AE3-F1677AE61EE4}"/>
              </a:ext>
            </a:extLst>
          </p:cNvPr>
          <p:cNvSpPr txBox="1"/>
          <p:nvPr/>
        </p:nvSpPr>
        <p:spPr>
          <a:xfrm>
            <a:off x="1063242" y="1639903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MY HOBBIES?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886EC-D4AD-5448-B1AC-2D1E44C00E61}"/>
              </a:ext>
            </a:extLst>
          </p:cNvPr>
          <p:cNvSpPr txBox="1"/>
          <p:nvPr/>
        </p:nvSpPr>
        <p:spPr>
          <a:xfrm>
            <a:off x="3554452" y="3592029"/>
            <a:ext cx="215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Hellen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E5580F-B1E1-CB40-8881-7193C106B8CC}"/>
              </a:ext>
            </a:extLst>
          </p:cNvPr>
          <p:cNvSpPr/>
          <p:nvPr/>
        </p:nvSpPr>
        <p:spPr>
          <a:xfrm>
            <a:off x="970351" y="3592029"/>
            <a:ext cx="222431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am good at coding, maths, problem-solving, and working in a team of scientists.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9BBC73-B555-E741-B9AD-4CE1D0F802B3}"/>
              </a:ext>
            </a:extLst>
          </p:cNvPr>
          <p:cNvSpPr/>
          <p:nvPr/>
        </p:nvSpPr>
        <p:spPr>
          <a:xfrm>
            <a:off x="6119484" y="3543902"/>
            <a:ext cx="2068398" cy="1499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create computer models to improve or discover new ingredients for fuel cells.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8AA1B2-A29E-DC45-9B0D-E9EF3D4C3EE9}"/>
              </a:ext>
            </a:extLst>
          </p:cNvPr>
          <p:cNvSpPr/>
          <p:nvPr/>
        </p:nvSpPr>
        <p:spPr>
          <a:xfrm>
            <a:off x="6111463" y="945166"/>
            <a:ext cx="206839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scientist at Johnson Matthey.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A12F91-5083-6447-85A0-FF20421E80C6}"/>
              </a:ext>
            </a:extLst>
          </p:cNvPr>
          <p:cNvSpPr/>
          <p:nvPr/>
        </p:nvSpPr>
        <p:spPr>
          <a:xfrm>
            <a:off x="1063242" y="945166"/>
            <a:ext cx="2127860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like doing nail art, designing cards, volunteering and watching TV.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B3ECB7-5065-8049-B326-5861FA619462}"/>
              </a:ext>
            </a:extLst>
          </p:cNvPr>
          <p:cNvSpPr/>
          <p:nvPr/>
        </p:nvSpPr>
        <p:spPr>
          <a:xfrm>
            <a:off x="3502558" y="4830927"/>
            <a:ext cx="2346154" cy="16871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liked to try new things and do science challenges, like making paper boats that would float.</a:t>
            </a:r>
          </a:p>
        </p:txBody>
      </p:sp>
      <p:pic>
        <p:nvPicPr>
          <p:cNvPr id="14" name="Picture 13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03B7F106-69E5-16DC-E01C-38C35FEA1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7" y="1556242"/>
            <a:ext cx="2346154" cy="206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51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3;p12">
            <a:extLst>
              <a:ext uri="{FF2B5EF4-FFF2-40B4-BE49-F238E27FC236}">
                <a16:creationId xmlns:a16="http://schemas.microsoft.com/office/drawing/2014/main" id="{BBD29672-7917-BCCC-CD90-5A02777D9C17}"/>
              </a:ext>
            </a:extLst>
          </p:cNvPr>
          <p:cNvSpPr/>
          <p:nvPr/>
        </p:nvSpPr>
        <p:spPr>
          <a:xfrm>
            <a:off x="3858523" y="4275336"/>
            <a:ext cx="17378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www.ciec.org.uk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64;p12">
            <a:extLst>
              <a:ext uri="{FF2B5EF4-FFF2-40B4-BE49-F238E27FC236}">
                <a16:creationId xmlns:a16="http://schemas.microsoft.com/office/drawing/2014/main" id="{B4AA6118-4D13-2C8B-1717-0F6B222D72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4058" y="2333761"/>
            <a:ext cx="1506778" cy="1670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44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7095</TotalTime>
  <Words>328</Words>
  <Application>Microsoft Office PowerPoint</Application>
  <PresentationFormat>On-screen Show (4:3)</PresentationFormat>
  <Paragraphs>41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Custom Design</vt:lpstr>
      <vt:lpstr>1_Custom Design</vt:lpstr>
      <vt:lpstr>CENTRE for INDUSTRY EDUCATION COLLABORATION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White</dc:creator>
  <cp:lastModifiedBy>Joy Parvin</cp:lastModifiedBy>
  <cp:revision>57</cp:revision>
  <dcterms:created xsi:type="dcterms:W3CDTF">2019-03-20T13:02:04Z</dcterms:created>
  <dcterms:modified xsi:type="dcterms:W3CDTF">2024-08-16T15:25:20Z</dcterms:modified>
</cp:coreProperties>
</file>